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72" r:id="rId6"/>
    <p:sldId id="269" r:id="rId7"/>
    <p:sldId id="273" r:id="rId8"/>
    <p:sldId id="258" r:id="rId9"/>
    <p:sldId id="259" r:id="rId10"/>
    <p:sldId id="262" r:id="rId11"/>
    <p:sldId id="263" r:id="rId12"/>
    <p:sldId id="265" r:id="rId13"/>
    <p:sldId id="267" r:id="rId14"/>
    <p:sldId id="266" r:id="rId15"/>
    <p:sldId id="26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4A5C3"/>
    <a:srgbClr val="C3D1C4"/>
    <a:srgbClr val="015A2E"/>
    <a:srgbClr val="0075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FD21C41-3D84-4116-BFCF-CCEE2C2DBA93}" v="13" dt="2025-12-16T18:50:27.6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69" autoAdjust="0"/>
    <p:restoredTop sz="94660"/>
  </p:normalViewPr>
  <p:slideViewPr>
    <p:cSldViewPr snapToGrid="0">
      <p:cViewPr varScale="1">
        <p:scale>
          <a:sx n="68" d="100"/>
          <a:sy n="68" d="100"/>
        </p:scale>
        <p:origin x="24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k Culver" userId="d94b5e5f-3093-4abb-97b9-133f0ae8d0b4" providerId="ADAL" clId="{AE311563-7941-4303-B219-FCD0CE066218}"/>
    <pc:docChg chg="modSld sldOrd">
      <pc:chgData name="Mark Culver" userId="d94b5e5f-3093-4abb-97b9-133f0ae8d0b4" providerId="ADAL" clId="{AE311563-7941-4303-B219-FCD0CE066218}" dt="2025-12-16T19:12:38.594" v="44" actId="1038"/>
      <pc:docMkLst>
        <pc:docMk/>
      </pc:docMkLst>
      <pc:sldChg chg="modSp mod">
        <pc:chgData name="Mark Culver" userId="d94b5e5f-3093-4abb-97b9-133f0ae8d0b4" providerId="ADAL" clId="{AE311563-7941-4303-B219-FCD0CE066218}" dt="2025-12-16T19:12:38.594" v="44" actId="1038"/>
        <pc:sldMkLst>
          <pc:docMk/>
          <pc:sldMk cId="2075609646" sldId="262"/>
        </pc:sldMkLst>
        <pc:picChg chg="mod">
          <ac:chgData name="Mark Culver" userId="d94b5e5f-3093-4abb-97b9-133f0ae8d0b4" providerId="ADAL" clId="{AE311563-7941-4303-B219-FCD0CE066218}" dt="2025-12-16T19:12:38.594" v="44" actId="1038"/>
          <ac:picMkLst>
            <pc:docMk/>
            <pc:sldMk cId="2075609646" sldId="262"/>
            <ac:picMk id="3" creationId="{1A16B094-3C7C-4F7A-9B8B-D6003796566C}"/>
          </ac:picMkLst>
        </pc:picChg>
      </pc:sldChg>
      <pc:sldChg chg="ord">
        <pc:chgData name="Mark Culver" userId="d94b5e5f-3093-4abb-97b9-133f0ae8d0b4" providerId="ADAL" clId="{AE311563-7941-4303-B219-FCD0CE066218}" dt="2025-12-15T15:26:14.678" v="1"/>
        <pc:sldMkLst>
          <pc:docMk/>
          <pc:sldMk cId="1490727474" sldId="264"/>
        </pc:sldMkLst>
      </pc:sldChg>
      <pc:sldChg chg="modSp mod">
        <pc:chgData name="Mark Culver" userId="d94b5e5f-3093-4abb-97b9-133f0ae8d0b4" providerId="ADAL" clId="{AE311563-7941-4303-B219-FCD0CE066218}" dt="2025-12-16T18:50:27.624" v="42" actId="20577"/>
        <pc:sldMkLst>
          <pc:docMk/>
          <pc:sldMk cId="2672773628" sldId="272"/>
        </pc:sldMkLst>
        <pc:spChg chg="mod">
          <ac:chgData name="Mark Culver" userId="d94b5e5f-3093-4abb-97b9-133f0ae8d0b4" providerId="ADAL" clId="{AE311563-7941-4303-B219-FCD0CE066218}" dt="2025-12-16T18:49:41.228" v="29" actId="20577"/>
          <ac:spMkLst>
            <pc:docMk/>
            <pc:sldMk cId="2672773628" sldId="272"/>
            <ac:spMk id="2" creationId="{A0D95217-7AB3-1166-64E7-6B843CF5B818}"/>
          </ac:spMkLst>
        </pc:spChg>
        <pc:spChg chg="mod">
          <ac:chgData name="Mark Culver" userId="d94b5e5f-3093-4abb-97b9-133f0ae8d0b4" providerId="ADAL" clId="{AE311563-7941-4303-B219-FCD0CE066218}" dt="2025-12-16T18:50:27.624" v="42" actId="20577"/>
          <ac:spMkLst>
            <pc:docMk/>
            <pc:sldMk cId="2672773628" sldId="272"/>
            <ac:spMk id="3" creationId="{9E33577A-2C10-05EC-1305-405D914E6C78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30218B6-D70B-4F7D-809B-9B919192E00F}" type="doc">
      <dgm:prSet loTypeId="urn:microsoft.com/office/officeart/2005/8/layout/bProcess3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93802A3-5A18-4E82-81E3-4EF3737774EF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ECICOG and Staff Review Existing Codes and Develop Enforcement Plan </a:t>
          </a:r>
        </a:p>
      </dgm:t>
    </dgm:pt>
    <dgm:pt modelId="{8602FDE0-4910-4A39-983C-2AA8ED6867A2}" type="parTrans" cxnId="{FE38EC6B-2ECE-4642-B71B-5FB3E62E2455}">
      <dgm:prSet/>
      <dgm:spPr/>
      <dgm:t>
        <a:bodyPr/>
        <a:lstStyle/>
        <a:p>
          <a:endParaRPr lang="en-US"/>
        </a:p>
      </dgm:t>
    </dgm:pt>
    <dgm:pt modelId="{A86A4444-7BCA-4A76-809B-6CD7B0CAAC7D}" type="sibTrans" cxnId="{FE38EC6B-2ECE-4642-B71B-5FB3E62E2455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B5362D4D-3C5A-4F08-B260-8A36BC477A4A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ECICOG Begins Enforcement Based on City Priorities and Allotted Hours </a:t>
          </a:r>
        </a:p>
      </dgm:t>
    </dgm:pt>
    <dgm:pt modelId="{E61FF79A-EA7C-49B5-BC08-CCFDAFFE8D30}" type="parTrans" cxnId="{016EA769-FD78-48F9-B884-39ADC32E13E7}">
      <dgm:prSet/>
      <dgm:spPr/>
      <dgm:t>
        <a:bodyPr/>
        <a:lstStyle/>
        <a:p>
          <a:endParaRPr lang="en-US"/>
        </a:p>
      </dgm:t>
    </dgm:pt>
    <dgm:pt modelId="{313AA362-7E19-4E2E-903E-B799242BEF96}" type="sibTrans" cxnId="{016EA769-FD78-48F9-B884-39ADC32E13E7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DAA4A77C-CD25-48E1-9DAF-68F9E60E7060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ECICOG Investigates and Writes Follow Up Reports as Issues are Identified in the Field</a:t>
          </a:r>
        </a:p>
      </dgm:t>
    </dgm:pt>
    <dgm:pt modelId="{EBD1098E-374F-4CC6-96B1-BF870719DEB9}" type="parTrans" cxnId="{DAF197EB-56A3-4968-A4DD-19C32FE006D0}">
      <dgm:prSet/>
      <dgm:spPr/>
      <dgm:t>
        <a:bodyPr/>
        <a:lstStyle/>
        <a:p>
          <a:endParaRPr lang="en-US"/>
        </a:p>
      </dgm:t>
    </dgm:pt>
    <dgm:pt modelId="{7B664FD7-FBFF-4D60-90C9-7C1C74440DB8}" type="sibTrans" cxnId="{DAF197EB-56A3-4968-A4DD-19C32FE006D0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99617A37-CDCE-4173-BE28-AC09D03E5B38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ECICOG Issues Citations and Conducts Follow Up Inspections</a:t>
          </a:r>
        </a:p>
      </dgm:t>
    </dgm:pt>
    <dgm:pt modelId="{B2CD82F6-7101-4141-86F5-03017CE62193}" type="parTrans" cxnId="{35D430F0-0029-470F-B6CF-B02D6DEEE3AC}">
      <dgm:prSet/>
      <dgm:spPr/>
      <dgm:t>
        <a:bodyPr/>
        <a:lstStyle/>
        <a:p>
          <a:endParaRPr lang="en-US"/>
        </a:p>
      </dgm:t>
    </dgm:pt>
    <dgm:pt modelId="{B97A5937-620C-4AC9-A405-1272B15545F6}" type="sibTrans" cxnId="{35D430F0-0029-470F-B6CF-B02D6DEEE3AC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869C4FA0-95AE-4CD9-B72B-5C43C92FD562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Process Repeats for Subsequent Citations</a:t>
          </a:r>
        </a:p>
      </dgm:t>
    </dgm:pt>
    <dgm:pt modelId="{2F2EBADD-0280-4569-9C49-A6B3187A9B6E}" type="parTrans" cxnId="{C31AAAAC-F20B-419F-ABA1-9A4A646388C0}">
      <dgm:prSet/>
      <dgm:spPr/>
      <dgm:t>
        <a:bodyPr/>
        <a:lstStyle/>
        <a:p>
          <a:endParaRPr lang="en-US"/>
        </a:p>
      </dgm:t>
    </dgm:pt>
    <dgm:pt modelId="{7B662913-C609-43C0-8FA7-4617DB175D48}" type="sibTrans" cxnId="{C31AAAAC-F20B-419F-ABA1-9A4A646388C0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EEDE6EA8-503A-470E-9B32-791D3C2D43C5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City Staff/Attorney is Responsible if Court Action is Required  </a:t>
          </a:r>
        </a:p>
      </dgm:t>
    </dgm:pt>
    <dgm:pt modelId="{EED799DC-4AD8-4CF6-95CF-E39E028D1DBB}" type="parTrans" cxnId="{A4F5F5A3-5EB6-4CE4-AA3E-4937F9A0CFF2}">
      <dgm:prSet/>
      <dgm:spPr/>
      <dgm:t>
        <a:bodyPr/>
        <a:lstStyle/>
        <a:p>
          <a:endParaRPr lang="en-US"/>
        </a:p>
      </dgm:t>
    </dgm:pt>
    <dgm:pt modelId="{EC5FDAE1-11DD-4912-B187-2EB6F4A02335}" type="sibTrans" cxnId="{A4F5F5A3-5EB6-4CE4-AA3E-4937F9A0CFF2}">
      <dgm:prSet/>
      <dgm:spPr/>
      <dgm:t>
        <a:bodyPr/>
        <a:lstStyle/>
        <a:p>
          <a:endParaRPr lang="en-US"/>
        </a:p>
        <a:p>
          <a:endParaRPr lang="en-US"/>
        </a:p>
      </dgm:t>
    </dgm:pt>
    <dgm:pt modelId="{26991C1D-0A4D-471B-8201-F3F98F514491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ECICOG Emails Monthly Progress Report to City</a:t>
          </a:r>
        </a:p>
      </dgm:t>
    </dgm:pt>
    <dgm:pt modelId="{9581491A-8FE1-4A8C-9432-8FCB55DFB9FC}" type="parTrans" cxnId="{FA832B13-0676-40EB-B875-35A8463D55F0}">
      <dgm:prSet/>
      <dgm:spPr/>
      <dgm:t>
        <a:bodyPr/>
        <a:lstStyle/>
        <a:p>
          <a:endParaRPr lang="en-US"/>
        </a:p>
      </dgm:t>
    </dgm:pt>
    <dgm:pt modelId="{54C99C53-05F0-4889-862A-D46BB20ACD09}" type="sibTrans" cxnId="{FA832B13-0676-40EB-B875-35A8463D55F0}">
      <dgm:prSet/>
      <dgm:spPr/>
      <dgm:t>
        <a:bodyPr/>
        <a:lstStyle/>
        <a:p>
          <a:endParaRPr lang="en-US"/>
        </a:p>
      </dgm:t>
    </dgm:pt>
    <dgm:pt modelId="{91C3951A-1CF9-473E-8B6B-8F6FD68F2EA9}" type="pres">
      <dgm:prSet presAssocID="{F30218B6-D70B-4F7D-809B-9B919192E00F}" presName="Name0" presStyleCnt="0">
        <dgm:presLayoutVars>
          <dgm:dir/>
          <dgm:resizeHandles val="exact"/>
        </dgm:presLayoutVars>
      </dgm:prSet>
      <dgm:spPr/>
    </dgm:pt>
    <dgm:pt modelId="{01B9DAF6-BD33-400B-A234-45C8289A5384}" type="pres">
      <dgm:prSet presAssocID="{793802A3-5A18-4E82-81E3-4EF3737774EF}" presName="node" presStyleLbl="node1" presStyleIdx="0" presStyleCnt="7">
        <dgm:presLayoutVars>
          <dgm:bulletEnabled val="1"/>
        </dgm:presLayoutVars>
      </dgm:prSet>
      <dgm:spPr/>
    </dgm:pt>
    <dgm:pt modelId="{A836A7B9-571A-4116-B82D-8F32EEB089D4}" type="pres">
      <dgm:prSet presAssocID="{A86A4444-7BCA-4A76-809B-6CD7B0CAAC7D}" presName="sibTrans" presStyleLbl="sibTrans1D1" presStyleIdx="0" presStyleCnt="6"/>
      <dgm:spPr/>
    </dgm:pt>
    <dgm:pt modelId="{53F1B74B-15E2-4776-A311-44189E42FA33}" type="pres">
      <dgm:prSet presAssocID="{A86A4444-7BCA-4A76-809B-6CD7B0CAAC7D}" presName="connectorText" presStyleLbl="sibTrans1D1" presStyleIdx="0" presStyleCnt="6"/>
      <dgm:spPr/>
    </dgm:pt>
    <dgm:pt modelId="{E02B3258-CEB8-44DB-93A7-16F0221618E7}" type="pres">
      <dgm:prSet presAssocID="{B5362D4D-3C5A-4F08-B260-8A36BC477A4A}" presName="node" presStyleLbl="node1" presStyleIdx="1" presStyleCnt="7">
        <dgm:presLayoutVars>
          <dgm:bulletEnabled val="1"/>
        </dgm:presLayoutVars>
      </dgm:prSet>
      <dgm:spPr/>
    </dgm:pt>
    <dgm:pt modelId="{559AEAC4-ED62-4D0A-95BB-43B95371881F}" type="pres">
      <dgm:prSet presAssocID="{313AA362-7E19-4E2E-903E-B799242BEF96}" presName="sibTrans" presStyleLbl="sibTrans1D1" presStyleIdx="1" presStyleCnt="6"/>
      <dgm:spPr/>
    </dgm:pt>
    <dgm:pt modelId="{1D51D9DE-C4E2-4269-9EBC-D4A196E04FFF}" type="pres">
      <dgm:prSet presAssocID="{313AA362-7E19-4E2E-903E-B799242BEF96}" presName="connectorText" presStyleLbl="sibTrans1D1" presStyleIdx="1" presStyleCnt="6"/>
      <dgm:spPr/>
    </dgm:pt>
    <dgm:pt modelId="{0A9E5BD6-BBC0-4257-B3AB-497EAFF6D0FC}" type="pres">
      <dgm:prSet presAssocID="{DAA4A77C-CD25-48E1-9DAF-68F9E60E7060}" presName="node" presStyleLbl="node1" presStyleIdx="2" presStyleCnt="7">
        <dgm:presLayoutVars>
          <dgm:bulletEnabled val="1"/>
        </dgm:presLayoutVars>
      </dgm:prSet>
      <dgm:spPr/>
    </dgm:pt>
    <dgm:pt modelId="{0CF796FB-9DF7-46DF-885C-39330DC28787}" type="pres">
      <dgm:prSet presAssocID="{7B664FD7-FBFF-4D60-90C9-7C1C74440DB8}" presName="sibTrans" presStyleLbl="sibTrans1D1" presStyleIdx="2" presStyleCnt="6"/>
      <dgm:spPr/>
    </dgm:pt>
    <dgm:pt modelId="{6D120858-EEA4-461C-95EA-36895F4DC63D}" type="pres">
      <dgm:prSet presAssocID="{7B664FD7-FBFF-4D60-90C9-7C1C74440DB8}" presName="connectorText" presStyleLbl="sibTrans1D1" presStyleIdx="2" presStyleCnt="6"/>
      <dgm:spPr/>
    </dgm:pt>
    <dgm:pt modelId="{4AC0BC57-2975-4172-AE52-52F71753C313}" type="pres">
      <dgm:prSet presAssocID="{99617A37-CDCE-4173-BE28-AC09D03E5B38}" presName="node" presStyleLbl="node1" presStyleIdx="3" presStyleCnt="7">
        <dgm:presLayoutVars>
          <dgm:bulletEnabled val="1"/>
        </dgm:presLayoutVars>
      </dgm:prSet>
      <dgm:spPr/>
    </dgm:pt>
    <dgm:pt modelId="{CE08826D-629D-4AD4-B890-A3A371B3CE8A}" type="pres">
      <dgm:prSet presAssocID="{B97A5937-620C-4AC9-A405-1272B15545F6}" presName="sibTrans" presStyleLbl="sibTrans1D1" presStyleIdx="3" presStyleCnt="6"/>
      <dgm:spPr/>
    </dgm:pt>
    <dgm:pt modelId="{495C0F01-4F7D-4B88-9800-FD808C2D401F}" type="pres">
      <dgm:prSet presAssocID="{B97A5937-620C-4AC9-A405-1272B15545F6}" presName="connectorText" presStyleLbl="sibTrans1D1" presStyleIdx="3" presStyleCnt="6"/>
      <dgm:spPr/>
    </dgm:pt>
    <dgm:pt modelId="{3E20ABEB-9D14-41D7-AFF7-CBBC8C5888F8}" type="pres">
      <dgm:prSet presAssocID="{869C4FA0-95AE-4CD9-B72B-5C43C92FD562}" presName="node" presStyleLbl="node1" presStyleIdx="4" presStyleCnt="7">
        <dgm:presLayoutVars>
          <dgm:bulletEnabled val="1"/>
        </dgm:presLayoutVars>
      </dgm:prSet>
      <dgm:spPr/>
    </dgm:pt>
    <dgm:pt modelId="{7CE0CA1D-B147-4842-922D-3A3A6E2B30C7}" type="pres">
      <dgm:prSet presAssocID="{7B662913-C609-43C0-8FA7-4617DB175D48}" presName="sibTrans" presStyleLbl="sibTrans1D1" presStyleIdx="4" presStyleCnt="6"/>
      <dgm:spPr/>
    </dgm:pt>
    <dgm:pt modelId="{765B354A-45B5-4521-9705-BC7A2BF69CE9}" type="pres">
      <dgm:prSet presAssocID="{7B662913-C609-43C0-8FA7-4617DB175D48}" presName="connectorText" presStyleLbl="sibTrans1D1" presStyleIdx="4" presStyleCnt="6"/>
      <dgm:spPr/>
    </dgm:pt>
    <dgm:pt modelId="{1F5F1399-B52D-4922-BA07-F9CFE768A58C}" type="pres">
      <dgm:prSet presAssocID="{EEDE6EA8-503A-470E-9B32-791D3C2D43C5}" presName="node" presStyleLbl="node1" presStyleIdx="5" presStyleCnt="7">
        <dgm:presLayoutVars>
          <dgm:bulletEnabled val="1"/>
        </dgm:presLayoutVars>
      </dgm:prSet>
      <dgm:spPr/>
    </dgm:pt>
    <dgm:pt modelId="{58D05B81-3D06-4B6A-8430-C7AF0C0E0FDF}" type="pres">
      <dgm:prSet presAssocID="{EC5FDAE1-11DD-4912-B187-2EB6F4A02335}" presName="sibTrans" presStyleLbl="sibTrans1D1" presStyleIdx="5" presStyleCnt="6"/>
      <dgm:spPr/>
    </dgm:pt>
    <dgm:pt modelId="{086B1228-ACAC-4A51-B84C-9DED0D6B1D4A}" type="pres">
      <dgm:prSet presAssocID="{EC5FDAE1-11DD-4912-B187-2EB6F4A02335}" presName="connectorText" presStyleLbl="sibTrans1D1" presStyleIdx="5" presStyleCnt="6"/>
      <dgm:spPr/>
    </dgm:pt>
    <dgm:pt modelId="{66B7F850-37C9-4400-8B32-5B1FB9E80FF8}" type="pres">
      <dgm:prSet presAssocID="{26991C1D-0A4D-471B-8201-F3F98F514491}" presName="node" presStyleLbl="node1" presStyleIdx="6" presStyleCnt="7">
        <dgm:presLayoutVars>
          <dgm:bulletEnabled val="1"/>
        </dgm:presLayoutVars>
      </dgm:prSet>
      <dgm:spPr/>
    </dgm:pt>
  </dgm:ptLst>
  <dgm:cxnLst>
    <dgm:cxn modelId="{FA832B13-0676-40EB-B875-35A8463D55F0}" srcId="{F30218B6-D70B-4F7D-809B-9B919192E00F}" destId="{26991C1D-0A4D-471B-8201-F3F98F514491}" srcOrd="6" destOrd="0" parTransId="{9581491A-8FE1-4A8C-9432-8FCB55DFB9FC}" sibTransId="{54C99C53-05F0-4889-862A-D46BB20ACD09}"/>
    <dgm:cxn modelId="{A328D825-E4F6-42E0-B72F-0E540DD98112}" type="presOf" srcId="{B5362D4D-3C5A-4F08-B260-8A36BC477A4A}" destId="{E02B3258-CEB8-44DB-93A7-16F0221618E7}" srcOrd="0" destOrd="0" presId="urn:microsoft.com/office/officeart/2005/8/layout/bProcess3"/>
    <dgm:cxn modelId="{016EA769-FD78-48F9-B884-39ADC32E13E7}" srcId="{F30218B6-D70B-4F7D-809B-9B919192E00F}" destId="{B5362D4D-3C5A-4F08-B260-8A36BC477A4A}" srcOrd="1" destOrd="0" parTransId="{E61FF79A-EA7C-49B5-BC08-CCFDAFFE8D30}" sibTransId="{313AA362-7E19-4E2E-903E-B799242BEF96}"/>
    <dgm:cxn modelId="{FE38EC6B-2ECE-4642-B71B-5FB3E62E2455}" srcId="{F30218B6-D70B-4F7D-809B-9B919192E00F}" destId="{793802A3-5A18-4E82-81E3-4EF3737774EF}" srcOrd="0" destOrd="0" parTransId="{8602FDE0-4910-4A39-983C-2AA8ED6867A2}" sibTransId="{A86A4444-7BCA-4A76-809B-6CD7B0CAAC7D}"/>
    <dgm:cxn modelId="{FC6FD74C-42E4-4DBD-BB4C-509CB720A5E8}" type="presOf" srcId="{A86A4444-7BCA-4A76-809B-6CD7B0CAAC7D}" destId="{A836A7B9-571A-4116-B82D-8F32EEB089D4}" srcOrd="0" destOrd="0" presId="urn:microsoft.com/office/officeart/2005/8/layout/bProcess3"/>
    <dgm:cxn modelId="{0182174E-7477-4891-BC07-6B5BFDA2FE7A}" type="presOf" srcId="{793802A3-5A18-4E82-81E3-4EF3737774EF}" destId="{01B9DAF6-BD33-400B-A234-45C8289A5384}" srcOrd="0" destOrd="0" presId="urn:microsoft.com/office/officeart/2005/8/layout/bProcess3"/>
    <dgm:cxn modelId="{E52B5272-5C2D-4108-B470-334CE01D90CE}" type="presOf" srcId="{EC5FDAE1-11DD-4912-B187-2EB6F4A02335}" destId="{086B1228-ACAC-4A51-B84C-9DED0D6B1D4A}" srcOrd="1" destOrd="0" presId="urn:microsoft.com/office/officeart/2005/8/layout/bProcess3"/>
    <dgm:cxn modelId="{A93FF17D-F0A0-469B-BF5F-666F14FBFE98}" type="presOf" srcId="{26991C1D-0A4D-471B-8201-F3F98F514491}" destId="{66B7F850-37C9-4400-8B32-5B1FB9E80FF8}" srcOrd="0" destOrd="0" presId="urn:microsoft.com/office/officeart/2005/8/layout/bProcess3"/>
    <dgm:cxn modelId="{FA8A8383-C1A2-4FB4-8D1A-12AEBFBED006}" type="presOf" srcId="{DAA4A77C-CD25-48E1-9DAF-68F9E60E7060}" destId="{0A9E5BD6-BBC0-4257-B3AB-497EAFF6D0FC}" srcOrd="0" destOrd="0" presId="urn:microsoft.com/office/officeart/2005/8/layout/bProcess3"/>
    <dgm:cxn modelId="{C38BAF87-EEAC-4D28-B73E-6811BC43206D}" type="presOf" srcId="{99617A37-CDCE-4173-BE28-AC09D03E5B38}" destId="{4AC0BC57-2975-4172-AE52-52F71753C313}" srcOrd="0" destOrd="0" presId="urn:microsoft.com/office/officeart/2005/8/layout/bProcess3"/>
    <dgm:cxn modelId="{A4F5F5A3-5EB6-4CE4-AA3E-4937F9A0CFF2}" srcId="{F30218B6-D70B-4F7D-809B-9B919192E00F}" destId="{EEDE6EA8-503A-470E-9B32-791D3C2D43C5}" srcOrd="5" destOrd="0" parTransId="{EED799DC-4AD8-4CF6-95CF-E39E028D1DBB}" sibTransId="{EC5FDAE1-11DD-4912-B187-2EB6F4A02335}"/>
    <dgm:cxn modelId="{C31AAAAC-F20B-419F-ABA1-9A4A646388C0}" srcId="{F30218B6-D70B-4F7D-809B-9B919192E00F}" destId="{869C4FA0-95AE-4CD9-B72B-5C43C92FD562}" srcOrd="4" destOrd="0" parTransId="{2F2EBADD-0280-4569-9C49-A6B3187A9B6E}" sibTransId="{7B662913-C609-43C0-8FA7-4617DB175D48}"/>
    <dgm:cxn modelId="{8A6F5DB8-8539-4140-B855-CB3FCAA43DFC}" type="presOf" srcId="{7B664FD7-FBFF-4D60-90C9-7C1C74440DB8}" destId="{0CF796FB-9DF7-46DF-885C-39330DC28787}" srcOrd="0" destOrd="0" presId="urn:microsoft.com/office/officeart/2005/8/layout/bProcess3"/>
    <dgm:cxn modelId="{EEDE89BF-CDBC-4EEC-9EE5-4E24BC2DF222}" type="presOf" srcId="{B97A5937-620C-4AC9-A405-1272B15545F6}" destId="{CE08826D-629D-4AD4-B890-A3A371B3CE8A}" srcOrd="0" destOrd="0" presId="urn:microsoft.com/office/officeart/2005/8/layout/bProcess3"/>
    <dgm:cxn modelId="{E16C34C1-FCA3-4872-A108-EEFADE2C2AD3}" type="presOf" srcId="{B97A5937-620C-4AC9-A405-1272B15545F6}" destId="{495C0F01-4F7D-4B88-9800-FD808C2D401F}" srcOrd="1" destOrd="0" presId="urn:microsoft.com/office/officeart/2005/8/layout/bProcess3"/>
    <dgm:cxn modelId="{3F8A6CC8-7AE6-4269-98BF-BDB8EB21AC5D}" type="presOf" srcId="{F30218B6-D70B-4F7D-809B-9B919192E00F}" destId="{91C3951A-1CF9-473E-8B6B-8F6FD68F2EA9}" srcOrd="0" destOrd="0" presId="urn:microsoft.com/office/officeart/2005/8/layout/bProcess3"/>
    <dgm:cxn modelId="{5C5668CB-E203-44E9-8C67-11F0B0581D12}" type="presOf" srcId="{7B662913-C609-43C0-8FA7-4617DB175D48}" destId="{765B354A-45B5-4521-9705-BC7A2BF69CE9}" srcOrd="1" destOrd="0" presId="urn:microsoft.com/office/officeart/2005/8/layout/bProcess3"/>
    <dgm:cxn modelId="{755F42CE-6C64-430D-9FA3-D4A6677713E6}" type="presOf" srcId="{A86A4444-7BCA-4A76-809B-6CD7B0CAAC7D}" destId="{53F1B74B-15E2-4776-A311-44189E42FA33}" srcOrd="1" destOrd="0" presId="urn:microsoft.com/office/officeart/2005/8/layout/bProcess3"/>
    <dgm:cxn modelId="{76DB68D0-80CB-436E-A384-7F90864187B3}" type="presOf" srcId="{313AA362-7E19-4E2E-903E-B799242BEF96}" destId="{1D51D9DE-C4E2-4269-9EBC-D4A196E04FFF}" srcOrd="1" destOrd="0" presId="urn:microsoft.com/office/officeart/2005/8/layout/bProcess3"/>
    <dgm:cxn modelId="{E5C6BDD0-14EF-4810-BFB6-66A91FCCFE02}" type="presOf" srcId="{7B662913-C609-43C0-8FA7-4617DB175D48}" destId="{7CE0CA1D-B147-4842-922D-3A3A6E2B30C7}" srcOrd="0" destOrd="0" presId="urn:microsoft.com/office/officeart/2005/8/layout/bProcess3"/>
    <dgm:cxn modelId="{FF3166D8-B1D6-4C94-BB67-9B700E2E23A9}" type="presOf" srcId="{313AA362-7E19-4E2E-903E-B799242BEF96}" destId="{559AEAC4-ED62-4D0A-95BB-43B95371881F}" srcOrd="0" destOrd="0" presId="urn:microsoft.com/office/officeart/2005/8/layout/bProcess3"/>
    <dgm:cxn modelId="{BAFDD8DC-B08A-4DC5-A70E-2FDE490E6BD8}" type="presOf" srcId="{EEDE6EA8-503A-470E-9B32-791D3C2D43C5}" destId="{1F5F1399-B52D-4922-BA07-F9CFE768A58C}" srcOrd="0" destOrd="0" presId="urn:microsoft.com/office/officeart/2005/8/layout/bProcess3"/>
    <dgm:cxn modelId="{5D11E9DE-C17C-47C4-B090-C6D2711B8CE9}" type="presOf" srcId="{7B664FD7-FBFF-4D60-90C9-7C1C74440DB8}" destId="{6D120858-EEA4-461C-95EA-36895F4DC63D}" srcOrd="1" destOrd="0" presId="urn:microsoft.com/office/officeart/2005/8/layout/bProcess3"/>
    <dgm:cxn modelId="{FBC28BE4-9C2D-4597-9800-5BA21CAA1D6A}" type="presOf" srcId="{EC5FDAE1-11DD-4912-B187-2EB6F4A02335}" destId="{58D05B81-3D06-4B6A-8430-C7AF0C0E0FDF}" srcOrd="0" destOrd="0" presId="urn:microsoft.com/office/officeart/2005/8/layout/bProcess3"/>
    <dgm:cxn modelId="{DAF197EB-56A3-4968-A4DD-19C32FE006D0}" srcId="{F30218B6-D70B-4F7D-809B-9B919192E00F}" destId="{DAA4A77C-CD25-48E1-9DAF-68F9E60E7060}" srcOrd="2" destOrd="0" parTransId="{EBD1098E-374F-4CC6-96B1-BF870719DEB9}" sibTransId="{7B664FD7-FBFF-4D60-90C9-7C1C74440DB8}"/>
    <dgm:cxn modelId="{E0FA5DEC-568D-4FA6-8364-6C29B776FB35}" type="presOf" srcId="{869C4FA0-95AE-4CD9-B72B-5C43C92FD562}" destId="{3E20ABEB-9D14-41D7-AFF7-CBBC8C5888F8}" srcOrd="0" destOrd="0" presId="urn:microsoft.com/office/officeart/2005/8/layout/bProcess3"/>
    <dgm:cxn modelId="{35D430F0-0029-470F-B6CF-B02D6DEEE3AC}" srcId="{F30218B6-D70B-4F7D-809B-9B919192E00F}" destId="{99617A37-CDCE-4173-BE28-AC09D03E5B38}" srcOrd="3" destOrd="0" parTransId="{B2CD82F6-7101-4141-86F5-03017CE62193}" sibTransId="{B97A5937-620C-4AC9-A405-1272B15545F6}"/>
    <dgm:cxn modelId="{2F87CCBC-1851-4AF4-8CE4-D0ACB8B01B06}" type="presParOf" srcId="{91C3951A-1CF9-473E-8B6B-8F6FD68F2EA9}" destId="{01B9DAF6-BD33-400B-A234-45C8289A5384}" srcOrd="0" destOrd="0" presId="urn:microsoft.com/office/officeart/2005/8/layout/bProcess3"/>
    <dgm:cxn modelId="{7EC424AB-6FD2-4C38-8810-DDD8875FCA21}" type="presParOf" srcId="{91C3951A-1CF9-473E-8B6B-8F6FD68F2EA9}" destId="{A836A7B9-571A-4116-B82D-8F32EEB089D4}" srcOrd="1" destOrd="0" presId="urn:microsoft.com/office/officeart/2005/8/layout/bProcess3"/>
    <dgm:cxn modelId="{FDD51BD3-47B5-4FAD-B4F6-13DFE48CCE01}" type="presParOf" srcId="{A836A7B9-571A-4116-B82D-8F32EEB089D4}" destId="{53F1B74B-15E2-4776-A311-44189E42FA33}" srcOrd="0" destOrd="0" presId="urn:microsoft.com/office/officeart/2005/8/layout/bProcess3"/>
    <dgm:cxn modelId="{C2316745-BC41-447D-A3DE-8957B293221F}" type="presParOf" srcId="{91C3951A-1CF9-473E-8B6B-8F6FD68F2EA9}" destId="{E02B3258-CEB8-44DB-93A7-16F0221618E7}" srcOrd="2" destOrd="0" presId="urn:microsoft.com/office/officeart/2005/8/layout/bProcess3"/>
    <dgm:cxn modelId="{DC29BFEF-5B77-48EF-948A-1B64AE575415}" type="presParOf" srcId="{91C3951A-1CF9-473E-8B6B-8F6FD68F2EA9}" destId="{559AEAC4-ED62-4D0A-95BB-43B95371881F}" srcOrd="3" destOrd="0" presId="urn:microsoft.com/office/officeart/2005/8/layout/bProcess3"/>
    <dgm:cxn modelId="{E13CFDE2-A520-4804-81A3-D447A25A2FD2}" type="presParOf" srcId="{559AEAC4-ED62-4D0A-95BB-43B95371881F}" destId="{1D51D9DE-C4E2-4269-9EBC-D4A196E04FFF}" srcOrd="0" destOrd="0" presId="urn:microsoft.com/office/officeart/2005/8/layout/bProcess3"/>
    <dgm:cxn modelId="{11DED451-0F1E-4F6D-9FE7-034A24B3C87E}" type="presParOf" srcId="{91C3951A-1CF9-473E-8B6B-8F6FD68F2EA9}" destId="{0A9E5BD6-BBC0-4257-B3AB-497EAFF6D0FC}" srcOrd="4" destOrd="0" presId="urn:microsoft.com/office/officeart/2005/8/layout/bProcess3"/>
    <dgm:cxn modelId="{9D47D6EF-17A5-4CB1-B9B9-55F0AE95E2C4}" type="presParOf" srcId="{91C3951A-1CF9-473E-8B6B-8F6FD68F2EA9}" destId="{0CF796FB-9DF7-46DF-885C-39330DC28787}" srcOrd="5" destOrd="0" presId="urn:microsoft.com/office/officeart/2005/8/layout/bProcess3"/>
    <dgm:cxn modelId="{CA5A546E-B2B1-41E2-A69C-088146EFFA3C}" type="presParOf" srcId="{0CF796FB-9DF7-46DF-885C-39330DC28787}" destId="{6D120858-EEA4-461C-95EA-36895F4DC63D}" srcOrd="0" destOrd="0" presId="urn:microsoft.com/office/officeart/2005/8/layout/bProcess3"/>
    <dgm:cxn modelId="{CD18911B-36E8-4829-99CA-704184BC8FF2}" type="presParOf" srcId="{91C3951A-1CF9-473E-8B6B-8F6FD68F2EA9}" destId="{4AC0BC57-2975-4172-AE52-52F71753C313}" srcOrd="6" destOrd="0" presId="urn:microsoft.com/office/officeart/2005/8/layout/bProcess3"/>
    <dgm:cxn modelId="{7FDFA677-8EBF-4BB8-86AE-B915F5F190F1}" type="presParOf" srcId="{91C3951A-1CF9-473E-8B6B-8F6FD68F2EA9}" destId="{CE08826D-629D-4AD4-B890-A3A371B3CE8A}" srcOrd="7" destOrd="0" presId="urn:microsoft.com/office/officeart/2005/8/layout/bProcess3"/>
    <dgm:cxn modelId="{3CBD75F6-7F72-4C22-BB77-908BF149D423}" type="presParOf" srcId="{CE08826D-629D-4AD4-B890-A3A371B3CE8A}" destId="{495C0F01-4F7D-4B88-9800-FD808C2D401F}" srcOrd="0" destOrd="0" presId="urn:microsoft.com/office/officeart/2005/8/layout/bProcess3"/>
    <dgm:cxn modelId="{48E59EA1-F141-48C3-9806-E7714CA86DB4}" type="presParOf" srcId="{91C3951A-1CF9-473E-8B6B-8F6FD68F2EA9}" destId="{3E20ABEB-9D14-41D7-AFF7-CBBC8C5888F8}" srcOrd="8" destOrd="0" presId="urn:microsoft.com/office/officeart/2005/8/layout/bProcess3"/>
    <dgm:cxn modelId="{FC32C940-A184-4ADA-BAF1-4B16C41B0623}" type="presParOf" srcId="{91C3951A-1CF9-473E-8B6B-8F6FD68F2EA9}" destId="{7CE0CA1D-B147-4842-922D-3A3A6E2B30C7}" srcOrd="9" destOrd="0" presId="urn:microsoft.com/office/officeart/2005/8/layout/bProcess3"/>
    <dgm:cxn modelId="{B058E493-BD3D-4A8D-8734-058F54F8D27B}" type="presParOf" srcId="{7CE0CA1D-B147-4842-922D-3A3A6E2B30C7}" destId="{765B354A-45B5-4521-9705-BC7A2BF69CE9}" srcOrd="0" destOrd="0" presId="urn:microsoft.com/office/officeart/2005/8/layout/bProcess3"/>
    <dgm:cxn modelId="{8A4C01F4-22CE-4B94-BC42-6F022ACA3AA6}" type="presParOf" srcId="{91C3951A-1CF9-473E-8B6B-8F6FD68F2EA9}" destId="{1F5F1399-B52D-4922-BA07-F9CFE768A58C}" srcOrd="10" destOrd="0" presId="urn:microsoft.com/office/officeart/2005/8/layout/bProcess3"/>
    <dgm:cxn modelId="{B89D8EE5-2215-4714-B8E1-E1917AB399D4}" type="presParOf" srcId="{91C3951A-1CF9-473E-8B6B-8F6FD68F2EA9}" destId="{58D05B81-3D06-4B6A-8430-C7AF0C0E0FDF}" srcOrd="11" destOrd="0" presId="urn:microsoft.com/office/officeart/2005/8/layout/bProcess3"/>
    <dgm:cxn modelId="{8E297017-FDA3-4F44-9131-23927ED2527D}" type="presParOf" srcId="{58D05B81-3D06-4B6A-8430-C7AF0C0E0FDF}" destId="{086B1228-ACAC-4A51-B84C-9DED0D6B1D4A}" srcOrd="0" destOrd="0" presId="urn:microsoft.com/office/officeart/2005/8/layout/bProcess3"/>
    <dgm:cxn modelId="{725A2657-19E4-4394-811C-A9FFD600A215}" type="presParOf" srcId="{91C3951A-1CF9-473E-8B6B-8F6FD68F2EA9}" destId="{66B7F850-37C9-4400-8B32-5B1FB9E80FF8}" srcOrd="12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36A7B9-571A-4116-B82D-8F32EEB089D4}">
      <dsp:nvSpPr>
        <dsp:cNvPr id="0" name=""/>
        <dsp:cNvSpPr/>
      </dsp:nvSpPr>
      <dsp:spPr>
        <a:xfrm>
          <a:off x="2241532" y="1199834"/>
          <a:ext cx="48488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84885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/>
        </a:p>
      </dsp:txBody>
      <dsp:txXfrm>
        <a:off x="2471087" y="1242976"/>
        <a:ext cx="25774" cy="5154"/>
      </dsp:txXfrm>
    </dsp:sp>
    <dsp:sp modelId="{01B9DAF6-BD33-400B-A234-45C8289A5384}">
      <dsp:nvSpPr>
        <dsp:cNvPr id="0" name=""/>
        <dsp:cNvSpPr/>
      </dsp:nvSpPr>
      <dsp:spPr>
        <a:xfrm>
          <a:off x="2092" y="573182"/>
          <a:ext cx="2241239" cy="134474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ECICOG and Staff Review Existing Codes and Develop Enforcement Plan </a:t>
          </a:r>
        </a:p>
      </dsp:txBody>
      <dsp:txXfrm>
        <a:off x="2092" y="573182"/>
        <a:ext cx="2241239" cy="1344743"/>
      </dsp:txXfrm>
    </dsp:sp>
    <dsp:sp modelId="{559AEAC4-ED62-4D0A-95BB-43B95371881F}">
      <dsp:nvSpPr>
        <dsp:cNvPr id="0" name=""/>
        <dsp:cNvSpPr/>
      </dsp:nvSpPr>
      <dsp:spPr>
        <a:xfrm>
          <a:off x="4998257" y="1199834"/>
          <a:ext cx="48488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84885" y="45720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/>
        </a:p>
      </dsp:txBody>
      <dsp:txXfrm>
        <a:off x="5227812" y="1242976"/>
        <a:ext cx="25774" cy="5154"/>
      </dsp:txXfrm>
    </dsp:sp>
    <dsp:sp modelId="{E02B3258-CEB8-44DB-93A7-16F0221618E7}">
      <dsp:nvSpPr>
        <dsp:cNvPr id="0" name=""/>
        <dsp:cNvSpPr/>
      </dsp:nvSpPr>
      <dsp:spPr>
        <a:xfrm>
          <a:off x="2758817" y="573182"/>
          <a:ext cx="2241239" cy="134474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ECICOG Begins Enforcement Based on City Priorities and Allotted Hours </a:t>
          </a:r>
        </a:p>
      </dsp:txBody>
      <dsp:txXfrm>
        <a:off x="2758817" y="573182"/>
        <a:ext cx="2241239" cy="1344743"/>
      </dsp:txXfrm>
    </dsp:sp>
    <dsp:sp modelId="{0CF796FB-9DF7-46DF-885C-39330DC28787}">
      <dsp:nvSpPr>
        <dsp:cNvPr id="0" name=""/>
        <dsp:cNvSpPr/>
      </dsp:nvSpPr>
      <dsp:spPr>
        <a:xfrm>
          <a:off x="7754982" y="1199834"/>
          <a:ext cx="48488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84885" y="45720"/>
              </a:lnTo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/>
        </a:p>
      </dsp:txBody>
      <dsp:txXfrm>
        <a:off x="7984537" y="1242976"/>
        <a:ext cx="25774" cy="5154"/>
      </dsp:txXfrm>
    </dsp:sp>
    <dsp:sp modelId="{0A9E5BD6-BBC0-4257-B3AB-497EAFF6D0FC}">
      <dsp:nvSpPr>
        <dsp:cNvPr id="0" name=""/>
        <dsp:cNvSpPr/>
      </dsp:nvSpPr>
      <dsp:spPr>
        <a:xfrm>
          <a:off x="5515542" y="573182"/>
          <a:ext cx="2241239" cy="134474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ECICOG Investigates and Writes Follow Up Reports as Issues are Identified in the Field</a:t>
          </a:r>
        </a:p>
      </dsp:txBody>
      <dsp:txXfrm>
        <a:off x="5515542" y="573182"/>
        <a:ext cx="2241239" cy="1344743"/>
      </dsp:txXfrm>
    </dsp:sp>
    <dsp:sp modelId="{CE08826D-629D-4AD4-B890-A3A371B3CE8A}">
      <dsp:nvSpPr>
        <dsp:cNvPr id="0" name=""/>
        <dsp:cNvSpPr/>
      </dsp:nvSpPr>
      <dsp:spPr>
        <a:xfrm>
          <a:off x="1122712" y="1916126"/>
          <a:ext cx="8270175" cy="484885"/>
        </a:xfrm>
        <a:custGeom>
          <a:avLst/>
          <a:gdLst/>
          <a:ahLst/>
          <a:cxnLst/>
          <a:rect l="0" t="0" r="0" b="0"/>
          <a:pathLst>
            <a:path>
              <a:moveTo>
                <a:pt x="8270175" y="0"/>
              </a:moveTo>
              <a:lnTo>
                <a:pt x="8270175" y="259542"/>
              </a:lnTo>
              <a:lnTo>
                <a:pt x="0" y="259542"/>
              </a:lnTo>
              <a:lnTo>
                <a:pt x="0" y="484885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/>
        </a:p>
      </dsp:txBody>
      <dsp:txXfrm>
        <a:off x="5050644" y="2155991"/>
        <a:ext cx="414311" cy="5154"/>
      </dsp:txXfrm>
    </dsp:sp>
    <dsp:sp modelId="{4AC0BC57-2975-4172-AE52-52F71753C313}">
      <dsp:nvSpPr>
        <dsp:cNvPr id="0" name=""/>
        <dsp:cNvSpPr/>
      </dsp:nvSpPr>
      <dsp:spPr>
        <a:xfrm>
          <a:off x="8272267" y="573182"/>
          <a:ext cx="2241239" cy="134474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ECICOG Issues Citations and Conducts Follow Up Inspections</a:t>
          </a:r>
        </a:p>
      </dsp:txBody>
      <dsp:txXfrm>
        <a:off x="8272267" y="573182"/>
        <a:ext cx="2241239" cy="1344743"/>
      </dsp:txXfrm>
    </dsp:sp>
    <dsp:sp modelId="{7CE0CA1D-B147-4842-922D-3A3A6E2B30C7}">
      <dsp:nvSpPr>
        <dsp:cNvPr id="0" name=""/>
        <dsp:cNvSpPr/>
      </dsp:nvSpPr>
      <dsp:spPr>
        <a:xfrm>
          <a:off x="2241532" y="3060063"/>
          <a:ext cx="48488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84885" y="45720"/>
              </a:lnTo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/>
        </a:p>
      </dsp:txBody>
      <dsp:txXfrm>
        <a:off x="2471087" y="3103206"/>
        <a:ext cx="25774" cy="5154"/>
      </dsp:txXfrm>
    </dsp:sp>
    <dsp:sp modelId="{3E20ABEB-9D14-41D7-AFF7-CBBC8C5888F8}">
      <dsp:nvSpPr>
        <dsp:cNvPr id="0" name=""/>
        <dsp:cNvSpPr/>
      </dsp:nvSpPr>
      <dsp:spPr>
        <a:xfrm>
          <a:off x="2092" y="2433411"/>
          <a:ext cx="2241239" cy="1344743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Process Repeats for Subsequent Citations</a:t>
          </a:r>
        </a:p>
      </dsp:txBody>
      <dsp:txXfrm>
        <a:off x="2092" y="2433411"/>
        <a:ext cx="2241239" cy="1344743"/>
      </dsp:txXfrm>
    </dsp:sp>
    <dsp:sp modelId="{58D05B81-3D06-4B6A-8430-C7AF0C0E0FDF}">
      <dsp:nvSpPr>
        <dsp:cNvPr id="0" name=""/>
        <dsp:cNvSpPr/>
      </dsp:nvSpPr>
      <dsp:spPr>
        <a:xfrm>
          <a:off x="4998257" y="3060063"/>
          <a:ext cx="48488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29555" y="45719"/>
              </a:lnTo>
            </a:path>
            <a:path>
              <a:moveTo>
                <a:pt x="255329" y="45719"/>
              </a:moveTo>
              <a:lnTo>
                <a:pt x="484885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/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/>
        </a:p>
      </dsp:txBody>
      <dsp:txXfrm>
        <a:off x="5227812" y="2951138"/>
        <a:ext cx="25774" cy="309291"/>
      </dsp:txXfrm>
    </dsp:sp>
    <dsp:sp modelId="{1F5F1399-B52D-4922-BA07-F9CFE768A58C}">
      <dsp:nvSpPr>
        <dsp:cNvPr id="0" name=""/>
        <dsp:cNvSpPr/>
      </dsp:nvSpPr>
      <dsp:spPr>
        <a:xfrm>
          <a:off x="2758817" y="2433411"/>
          <a:ext cx="2241239" cy="134474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City Staff/Attorney is Responsible if Court Action is Required  </a:t>
          </a:r>
        </a:p>
      </dsp:txBody>
      <dsp:txXfrm>
        <a:off x="2758817" y="2433411"/>
        <a:ext cx="2241239" cy="1344743"/>
      </dsp:txXfrm>
    </dsp:sp>
    <dsp:sp modelId="{66B7F850-37C9-4400-8B32-5B1FB9E80FF8}">
      <dsp:nvSpPr>
        <dsp:cNvPr id="0" name=""/>
        <dsp:cNvSpPr/>
      </dsp:nvSpPr>
      <dsp:spPr>
        <a:xfrm>
          <a:off x="5515542" y="2433411"/>
          <a:ext cx="2241239" cy="134474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ECICOG Emails Monthly Progress Report to City</a:t>
          </a:r>
        </a:p>
      </dsp:txBody>
      <dsp:txXfrm>
        <a:off x="5515542" y="2433411"/>
        <a:ext cx="2241239" cy="13447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33315A2-05CB-452E-9AF4-A6A00AAB6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3429000"/>
            <a:ext cx="10515600" cy="973568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Nuisance Inspection Services</a:t>
            </a:r>
          </a:p>
        </p:txBody>
      </p:sp>
      <p:pic>
        <p:nvPicPr>
          <p:cNvPr id="10" name="Picture 9" descr="ECICOG logo">
            <a:extLst>
              <a:ext uri="{FF2B5EF4-FFF2-40B4-BE49-F238E27FC236}">
                <a16:creationId xmlns:a16="http://schemas.microsoft.com/office/drawing/2014/main" id="{461DCE68-5CBD-45D2-B940-4CEF17C5CF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458" y="1352498"/>
            <a:ext cx="3899081" cy="882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917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D115D0-5453-402B-B3AB-26235A7E59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365125"/>
            <a:ext cx="6172200" cy="549592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C64A08-EE57-4E50-9B64-60CE2A20D8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94CEE4-BF26-4D93-8D5D-77AFD9F28C70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AB99A0-9A6C-4D9B-B076-F304313B2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F98A3D-DBC3-48A1-94E3-ABB24FE30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BB4B1-1A38-4571-9811-AB6A212B7E91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251C0E-476C-4284-B211-DF8A0CF43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344988" cy="16866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8F15F043-B01E-458D-BA47-36C12EBE07D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2051050"/>
            <a:ext cx="4344988" cy="38100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Picture 8" descr="ECICOG logo">
            <a:extLst>
              <a:ext uri="{FF2B5EF4-FFF2-40B4-BE49-F238E27FC236}">
                <a16:creationId xmlns:a16="http://schemas.microsoft.com/office/drawing/2014/main" id="{1DE40439-FE5C-49E2-998C-810730C45A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6" y="6451975"/>
            <a:ext cx="767854" cy="17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457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D115D0-5453-402B-B3AB-26235A7E59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5125"/>
            <a:ext cx="6172200" cy="549592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C64A08-EE57-4E50-9B64-60CE2A20D8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94CEE4-BF26-4D93-8D5D-77AFD9F28C70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AB99A0-9A6C-4D9B-B076-F304313B2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F98A3D-DBC3-48A1-94E3-ABB24FE30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BB4B1-1A38-4571-9811-AB6A212B7E91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251C0E-476C-4284-B211-DF8A0CF43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0400" y="365125"/>
            <a:ext cx="4344988" cy="16866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8F15F043-B01E-458D-BA47-36C12EBE07D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010400" y="2051050"/>
            <a:ext cx="4344988" cy="38100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Picture 8" descr="ECICOG logo">
            <a:extLst>
              <a:ext uri="{FF2B5EF4-FFF2-40B4-BE49-F238E27FC236}">
                <a16:creationId xmlns:a16="http://schemas.microsoft.com/office/drawing/2014/main" id="{61296146-0FA9-41C4-B780-05A0819B2C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6" y="6451975"/>
            <a:ext cx="767854" cy="17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224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ECICOG logo">
            <a:extLst>
              <a:ext uri="{FF2B5EF4-FFF2-40B4-BE49-F238E27FC236}">
                <a16:creationId xmlns:a16="http://schemas.microsoft.com/office/drawing/2014/main" id="{461DCE68-5CBD-45D2-B940-4CEF17C5CF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458" y="158399"/>
            <a:ext cx="3899081" cy="882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285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3B1D21-C7DD-4EB9-A20B-9037B29F9E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93A728-1AB5-4A9F-B582-7E879291CF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94CEE4-BF26-4D93-8D5D-77AFD9F28C70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9D1B4F-8265-4EC7-833A-EAE02FB9E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6C6F4C-69D6-4C9B-A73B-1971263CB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BB4B1-1A38-4571-9811-AB6A212B7E9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ECICOG logo">
            <a:extLst>
              <a:ext uri="{FF2B5EF4-FFF2-40B4-BE49-F238E27FC236}">
                <a16:creationId xmlns:a16="http://schemas.microsoft.com/office/drawing/2014/main" id="{F190E025-06BC-46DF-A44D-2C1762CD4A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6" y="6451975"/>
            <a:ext cx="767854" cy="173874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E20EB625-EA33-4FFE-A52D-1BFD963B5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54457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AF525-3009-45EF-A300-312576BCB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AB190F-D44F-493E-B06B-DAA1B6846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76892-6270-43F6-8130-6BDADC6FC1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94CEE4-BF26-4D93-8D5D-77AFD9F28C70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FBA7A6-7136-47A8-A6BC-30033747A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B43E4C-86E4-4E68-94D4-A6E9CD658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BB4B1-1A38-4571-9811-AB6A212B7E91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ECICOG logo">
            <a:extLst>
              <a:ext uri="{FF2B5EF4-FFF2-40B4-BE49-F238E27FC236}">
                <a16:creationId xmlns:a16="http://schemas.microsoft.com/office/drawing/2014/main" id="{AFBB5F50-7D8C-479B-B357-22E2D73EE1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6" y="6451975"/>
            <a:ext cx="767854" cy="17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407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AF525-3009-45EF-A300-312576BCB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AB190F-D44F-493E-B06B-DAA1B6846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76892-6270-43F6-8130-6BDADC6FC1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94CEE4-BF26-4D93-8D5D-77AFD9F28C70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FBA7A6-7136-47A8-A6BC-30033747A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B43E4C-86E4-4E68-94D4-A6E9CD658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BB4B1-1A38-4571-9811-AB6A212B7E91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ECICOG logo">
            <a:extLst>
              <a:ext uri="{FF2B5EF4-FFF2-40B4-BE49-F238E27FC236}">
                <a16:creationId xmlns:a16="http://schemas.microsoft.com/office/drawing/2014/main" id="{C4D224F7-C873-4410-8FA0-C55E72E5D1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6" y="6451975"/>
            <a:ext cx="767854" cy="17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410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0FACEC-FD53-485E-ADAD-E59011A0A5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159728"/>
            <a:ext cx="5181600" cy="50172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120966-2F28-4C5A-A96A-E7A6CA1087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59728"/>
            <a:ext cx="5181600" cy="50172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D7B1D8-0B44-4971-99BE-EB03418D8A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94CEE4-BF26-4D93-8D5D-77AFD9F28C70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1BF0B4-788A-4690-A21E-82DB22A9D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2B9AED-876D-4EF0-BEFF-365D658D9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BB4B1-1A38-4571-9811-AB6A212B7E9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8040C603-8D57-44F9-A29C-CF55B5D0B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1" name="Picture 10" descr="ECICOG logo">
            <a:extLst>
              <a:ext uri="{FF2B5EF4-FFF2-40B4-BE49-F238E27FC236}">
                <a16:creationId xmlns:a16="http://schemas.microsoft.com/office/drawing/2014/main" id="{7BF2DD45-63F8-456A-9C23-57F1697612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6" y="6451975"/>
            <a:ext cx="767854" cy="17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791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9AF8E4-C582-465E-9BA1-5EE25CA200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185864"/>
            <a:ext cx="5157787" cy="65408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6B2536-CEB4-4B89-B2F9-AB094A0C04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866087"/>
            <a:ext cx="5157787" cy="43235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6AC3F4-44D0-484E-95B3-629E8428AB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185864"/>
            <a:ext cx="5183188" cy="65408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C67FFF-9B1F-4AA2-88AC-DA7B82F2B6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866087"/>
            <a:ext cx="5183188" cy="43235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7010ED-D3F5-49A7-B1EA-C4728F8C78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94CEE4-BF26-4D93-8D5D-77AFD9F28C70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A80108-9132-4BE2-BF3C-77BC549AB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86D0A5-7E24-4C95-B90D-C23DA381B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BB4B1-1A38-4571-9811-AB6A212B7E91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C4276B7C-AFBB-4368-A6A0-939816270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3" name="Picture 12" descr="ECICOG logo">
            <a:extLst>
              <a:ext uri="{FF2B5EF4-FFF2-40B4-BE49-F238E27FC236}">
                <a16:creationId xmlns:a16="http://schemas.microsoft.com/office/drawing/2014/main" id="{88A434CA-144A-4711-9B6D-F398CE162F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6" y="6451975"/>
            <a:ext cx="767854" cy="17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007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C910D8-2DAE-4E55-BB81-52A8F041CD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94CEE4-BF26-4D93-8D5D-77AFD9F28C70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621E63-1CCE-47A9-B95F-5239C8D7E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F9D8E5-8353-4E0C-A797-B3AE6A0B5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BB4B1-1A38-4571-9811-AB6A212B7E9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2CCA649-22C9-43C6-A4CF-707F52498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9" name="Picture 8" descr="ECICOG logo">
            <a:extLst>
              <a:ext uri="{FF2B5EF4-FFF2-40B4-BE49-F238E27FC236}">
                <a16:creationId xmlns:a16="http://schemas.microsoft.com/office/drawing/2014/main" id="{4E64C606-1010-4715-BD39-C0D68F1339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6" y="6451975"/>
            <a:ext cx="767854" cy="17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586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93EBE6-D0CB-48A6-A9C4-AB9361D67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BB4B1-1A38-4571-9811-AB6A212B7E91}" type="slidenum">
              <a:rPr lang="en-US" smtClean="0"/>
              <a:pPr/>
              <a:t>‹#›</a:t>
            </a:fld>
            <a:endParaRPr lang="en-US">
              <a:latin typeface="Raleway" pitchFamily="2" charset="0"/>
            </a:endParaRPr>
          </a:p>
        </p:txBody>
      </p:sp>
      <p:pic>
        <p:nvPicPr>
          <p:cNvPr id="4" name="Picture 3" descr="ECICOG logo">
            <a:extLst>
              <a:ext uri="{FF2B5EF4-FFF2-40B4-BE49-F238E27FC236}">
                <a16:creationId xmlns:a16="http://schemas.microsoft.com/office/drawing/2014/main" id="{3D058446-F70F-42B5-912B-74A5124C40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6" y="6451975"/>
            <a:ext cx="767854" cy="17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186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">
              <a:srgbClr val="C3D1C4">
                <a:alpha val="60000"/>
              </a:srgbClr>
            </a:gs>
            <a:gs pos="100000">
              <a:srgbClr val="74A5C3">
                <a:alpha val="60000"/>
              </a:srgb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BB3716-A9BC-41D8-8CF0-8DC11B745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946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C806F4-D43E-4C1F-A021-F436503231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159728"/>
            <a:ext cx="10515600" cy="50172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6D6BE2-CC73-408E-9661-CFD6C3202C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Raleway" pitchFamily="2" charset="0"/>
              </a:defRPr>
            </a:lvl1pPr>
          </a:lstStyle>
          <a:p>
            <a:fld id="{7994CEE4-BF26-4D93-8D5D-77AFD9F28C70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F1AC10-6090-4D18-A902-066CB8871B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Raleway" pitchFamily="2" charset="0"/>
              </a:defRPr>
            </a:lvl1pPr>
          </a:lstStyle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26C336-3B30-49A9-812F-CDE1BF2999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90824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Raleway" pitchFamily="2" charset="0"/>
              </a:defRPr>
            </a:lvl1pPr>
          </a:lstStyle>
          <a:p>
            <a:fld id="{7A4BB4B1-1A38-4571-9811-AB6A212B7E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56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8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Raleway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Raleway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Raleway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Raleway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aleway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aleway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mp"/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mp"/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C0B613-71DD-4CA3-B642-F698B54E3496}"/>
              </a:ext>
            </a:extLst>
          </p:cNvPr>
          <p:cNvSpPr txBox="1"/>
          <p:nvPr/>
        </p:nvSpPr>
        <p:spPr>
          <a:xfrm>
            <a:off x="1604682" y="2783541"/>
            <a:ext cx="8982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Nuisance Inspection Services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B3D146-DCB1-4FA8-940A-19855BB94601}"/>
              </a:ext>
            </a:extLst>
          </p:cNvPr>
          <p:cNvSpPr txBox="1"/>
          <p:nvPr/>
        </p:nvSpPr>
        <p:spPr>
          <a:xfrm>
            <a:off x="3399416" y="3829723"/>
            <a:ext cx="5393167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Junk and Junk Vehicles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Solid Waste Control and Recycling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Weeds and Grasses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Dangerous Buildings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Building Numbering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355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ad with snow on the side&#10;&#10;Description automatically generated with medium confidence">
            <a:extLst>
              <a:ext uri="{FF2B5EF4-FFF2-40B4-BE49-F238E27FC236}">
                <a16:creationId xmlns:a16="http://schemas.microsoft.com/office/drawing/2014/main" id="{82E8C3C6-566B-47BE-8716-5E81CB2DA8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2" b="20635"/>
          <a:stretch/>
        </p:blipFill>
        <p:spPr>
          <a:xfrm>
            <a:off x="3010662" y="1447980"/>
            <a:ext cx="6170675" cy="522176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D74318C9-8615-2564-8583-7178C50C367F}"/>
              </a:ext>
            </a:extLst>
          </p:cNvPr>
          <p:cNvSpPr/>
          <p:nvPr/>
        </p:nvSpPr>
        <p:spPr>
          <a:xfrm>
            <a:off x="6095999" y="4769963"/>
            <a:ext cx="898689" cy="100866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583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uilding, outdoor, window&#10;&#10;Description automatically generated">
            <a:extLst>
              <a:ext uri="{FF2B5EF4-FFF2-40B4-BE49-F238E27FC236}">
                <a16:creationId xmlns:a16="http://schemas.microsoft.com/office/drawing/2014/main" id="{F9BE2E2B-3D0F-4C60-A689-28BE14F83F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007" y="1376980"/>
            <a:ext cx="7013986" cy="5260489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D6E3398C-47CC-35A9-24F3-90A5B449700C}"/>
              </a:ext>
            </a:extLst>
          </p:cNvPr>
          <p:cNvSpPr/>
          <p:nvPr/>
        </p:nvSpPr>
        <p:spPr>
          <a:xfrm>
            <a:off x="3761295" y="3428999"/>
            <a:ext cx="3940403" cy="13409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811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EA3A84-C5FA-4213-B8FB-9F0B74DCB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Nuisances: </a:t>
            </a:r>
            <a:b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Proactive Enforcement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6DCB1557-F62D-46C7-8CE6-E2120A129AA6}"/>
              </a:ext>
            </a:extLst>
          </p:cNvPr>
          <p:cNvGraphicFramePr/>
          <p:nvPr/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C3E2865-3255-4242-A683-9D1F20A8B903}"/>
              </a:ext>
            </a:extLst>
          </p:cNvPr>
          <p:cNvSpPr txBox="1"/>
          <p:nvPr/>
        </p:nvSpPr>
        <p:spPr>
          <a:xfrm>
            <a:off x="5201393" y="5988734"/>
            <a:ext cx="6152408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$5400/year. Estimated 3 hours onsite/3 hours office monthly. May be able to reduce hours as program is established.</a:t>
            </a:r>
          </a:p>
          <a:p>
            <a:r>
              <a:rPr lang="en-US" dirty="0">
                <a:solidFill>
                  <a:schemeClr val="bg1"/>
                </a:solidFill>
              </a:rPr>
              <a:t>Billed $900 bi-monthly.</a:t>
            </a:r>
          </a:p>
        </p:txBody>
      </p:sp>
    </p:spTree>
    <p:extLst>
      <p:ext uri="{BB962C8B-B14F-4D97-AF65-F5344CB8AC3E}">
        <p14:creationId xmlns:p14="http://schemas.microsoft.com/office/powerpoint/2010/main" val="14907274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0D95217-7AB3-1166-64E7-6B843CF5B818}"/>
              </a:ext>
            </a:extLst>
          </p:cNvPr>
          <p:cNvSpPr txBox="1"/>
          <p:nvPr/>
        </p:nvSpPr>
        <p:spPr>
          <a:xfrm>
            <a:off x="1553183" y="1386191"/>
            <a:ext cx="90856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Working with communities for Nuisance enforcement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33577A-2C10-05EC-1305-405D914E6C78}"/>
              </a:ext>
            </a:extLst>
          </p:cNvPr>
          <p:cNvSpPr txBox="1"/>
          <p:nvPr/>
        </p:nvSpPr>
        <p:spPr>
          <a:xfrm>
            <a:off x="1696007" y="2551837"/>
            <a:ext cx="837551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Communicate expectations that the city may have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Are you having issues with a specific problem? 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/>
              <a:t>Junk Vehicles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/>
              <a:t>Overgrown weeds or trees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/>
              <a:t>General trash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Is the city council prepared to enforce the nuisance letters?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2773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0D95217-7AB3-1166-64E7-6B843CF5B818}"/>
              </a:ext>
            </a:extLst>
          </p:cNvPr>
          <p:cNvSpPr txBox="1"/>
          <p:nvPr/>
        </p:nvSpPr>
        <p:spPr>
          <a:xfrm>
            <a:off x="1553183" y="1386191"/>
            <a:ext cx="90856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Working with communities for Nuisance enforcement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33577A-2C10-05EC-1305-405D914E6C78}"/>
              </a:ext>
            </a:extLst>
          </p:cNvPr>
          <p:cNvSpPr txBox="1"/>
          <p:nvPr/>
        </p:nvSpPr>
        <p:spPr>
          <a:xfrm>
            <a:off x="1770435" y="2538918"/>
            <a:ext cx="8375514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Look through the city nuisance chapters for enforcement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What makes a nuisance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Are there exceptions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Time given to comply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FF600C1D-1126-BE40-361B-68F1A0672E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634" y="53164"/>
            <a:ext cx="6072733" cy="7070650"/>
          </a:xfrm>
          <a:prstGeom prst="rect">
            <a:avLst/>
          </a:prstGeom>
        </p:spPr>
      </p:pic>
      <p:pic>
        <p:nvPicPr>
          <p:cNvPr id="7" name="Picture 6" descr="Text, letter&#10;&#10;Description automatically generated">
            <a:extLst>
              <a:ext uri="{FF2B5EF4-FFF2-40B4-BE49-F238E27FC236}">
                <a16:creationId xmlns:a16="http://schemas.microsoft.com/office/drawing/2014/main" id="{0C63719E-C20A-2761-E2E7-1492B83B61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939" y="53164"/>
            <a:ext cx="59974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62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0D95217-7AB3-1166-64E7-6B843CF5B818}"/>
              </a:ext>
            </a:extLst>
          </p:cNvPr>
          <p:cNvSpPr txBox="1"/>
          <p:nvPr/>
        </p:nvSpPr>
        <p:spPr>
          <a:xfrm>
            <a:off x="1553183" y="1386191"/>
            <a:ext cx="90856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Working with communities for Nuisance enforcement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33577A-2C10-05EC-1305-405D914E6C78}"/>
              </a:ext>
            </a:extLst>
          </p:cNvPr>
          <p:cNvSpPr txBox="1"/>
          <p:nvPr/>
        </p:nvSpPr>
        <p:spPr>
          <a:xfrm>
            <a:off x="1770435" y="2538918"/>
            <a:ext cx="837551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Inspect homes for Nuisances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Any properties identified by the city?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Drive the streets looking for nuisance violations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Take clear photos to identify the nuisance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Prepare nuisance letters and photo pages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Use city letterhead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Send the documentation to the city for approval to mail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After city approval, mail the letters out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Regular mail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Certified mail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Reinspect homes after sufficient time has passed for correction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113F55C2-2A05-B7D2-29CA-08AD9FBD80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98" y="0"/>
            <a:ext cx="6053805" cy="6858000"/>
          </a:xfrm>
          <a:prstGeom prst="rect">
            <a:avLst/>
          </a:prstGeom>
        </p:spPr>
      </p:pic>
      <p:pic>
        <p:nvPicPr>
          <p:cNvPr id="7" name="Picture 6" descr="A picture containing text, different, various, colorful&#10;&#10;Description automatically generated">
            <a:extLst>
              <a:ext uri="{FF2B5EF4-FFF2-40B4-BE49-F238E27FC236}">
                <a16:creationId xmlns:a16="http://schemas.microsoft.com/office/drawing/2014/main" id="{31DF7792-FE3C-5C14-36BE-09C8244F5C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235" y="0"/>
            <a:ext cx="57303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849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outdoor&#10;&#10;Description automatically generated">
            <a:extLst>
              <a:ext uri="{FF2B5EF4-FFF2-40B4-BE49-F238E27FC236}">
                <a16:creationId xmlns:a16="http://schemas.microsoft.com/office/drawing/2014/main" id="{8F10C6BA-B210-4736-8D80-7E3D4A421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007" y="1274780"/>
            <a:ext cx="7013986" cy="526049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18F7689E-F8F8-C4C7-4711-58A6AA87DFE0}"/>
              </a:ext>
            </a:extLst>
          </p:cNvPr>
          <p:cNvSpPr/>
          <p:nvPr/>
        </p:nvSpPr>
        <p:spPr>
          <a:xfrm>
            <a:off x="3195687" y="2394409"/>
            <a:ext cx="6315958" cy="25263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87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ss, outdoor, old, bin&#10;&#10;Description automatically generated">
            <a:extLst>
              <a:ext uri="{FF2B5EF4-FFF2-40B4-BE49-F238E27FC236}">
                <a16:creationId xmlns:a16="http://schemas.microsoft.com/office/drawing/2014/main" id="{9DE30384-868F-48D8-A6A4-431CA17E59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867" y="1495425"/>
            <a:ext cx="8450265" cy="5156386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95D0C155-147D-34EB-C285-8CC2670DCB7D}"/>
              </a:ext>
            </a:extLst>
          </p:cNvPr>
          <p:cNvSpPr/>
          <p:nvPr/>
        </p:nvSpPr>
        <p:spPr>
          <a:xfrm>
            <a:off x="5571241" y="3223966"/>
            <a:ext cx="2743201" cy="27809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437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ar on a road&#10;&#10;Description automatically generated with low confidence">
            <a:extLst>
              <a:ext uri="{FF2B5EF4-FFF2-40B4-BE49-F238E27FC236}">
                <a16:creationId xmlns:a16="http://schemas.microsoft.com/office/drawing/2014/main" id="{1A16B094-3C7C-4F7A-9B8B-D600379656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007" y="1196788"/>
            <a:ext cx="7203141" cy="5402356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078E6FFB-6A1F-BA99-7880-37B42B617184}"/>
              </a:ext>
            </a:extLst>
          </p:cNvPr>
          <p:cNvSpPr/>
          <p:nvPr/>
        </p:nvSpPr>
        <p:spPr>
          <a:xfrm>
            <a:off x="4496586" y="2865747"/>
            <a:ext cx="3667026" cy="21210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609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outdoor, building, house&#10;&#10;Description automatically generated">
            <a:extLst>
              <a:ext uri="{FF2B5EF4-FFF2-40B4-BE49-F238E27FC236}">
                <a16:creationId xmlns:a16="http://schemas.microsoft.com/office/drawing/2014/main" id="{681D7505-ECC0-4A4B-B012-5B8783A0D5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426" y="1280160"/>
            <a:ext cx="7125148" cy="5343861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F3465CD8-DA24-743E-3ADA-8E85DD2252D4}"/>
              </a:ext>
            </a:extLst>
          </p:cNvPr>
          <p:cNvSpPr/>
          <p:nvPr/>
        </p:nvSpPr>
        <p:spPr>
          <a:xfrm>
            <a:off x="3195687" y="2394409"/>
            <a:ext cx="3619892" cy="204561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7F73060-58EB-28DE-6BE9-699853510B40}"/>
              </a:ext>
            </a:extLst>
          </p:cNvPr>
          <p:cNvSpPr/>
          <p:nvPr/>
        </p:nvSpPr>
        <p:spPr>
          <a:xfrm>
            <a:off x="6249971" y="2950590"/>
            <a:ext cx="3214540" cy="246982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62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ouse with bushes around it&#10;&#10;Description automatically generated with low confidence">
            <a:extLst>
              <a:ext uri="{FF2B5EF4-FFF2-40B4-BE49-F238E27FC236}">
                <a16:creationId xmlns:a16="http://schemas.microsoft.com/office/drawing/2014/main" id="{11111E1D-8740-4B07-BA9C-5590D7E588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388" y="1250576"/>
            <a:ext cx="7055224" cy="5291418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5F4D1B94-9D07-A44E-D6FA-C5505C7735AA}"/>
              </a:ext>
            </a:extLst>
          </p:cNvPr>
          <p:cNvSpPr/>
          <p:nvPr/>
        </p:nvSpPr>
        <p:spPr>
          <a:xfrm>
            <a:off x="2224727" y="3233393"/>
            <a:ext cx="5260156" cy="132917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05371AC-43CD-0B33-DA30-A13E4EBE6952}"/>
              </a:ext>
            </a:extLst>
          </p:cNvPr>
          <p:cNvSpPr/>
          <p:nvPr/>
        </p:nvSpPr>
        <p:spPr>
          <a:xfrm>
            <a:off x="6787298" y="2337847"/>
            <a:ext cx="2836313" cy="26866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792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37D6E9A-141E-46A7-8AFD-42867296AABB}" vid="{C43B949D-10D0-491D-8695-223832F3D2DF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CDE13305BAB5D4CAF03BEDA5A3E3C35" ma:contentTypeVersion="20" ma:contentTypeDescription="Create a new document." ma:contentTypeScope="" ma:versionID="a1ad4fa3c3666a34db822c01ba72dfa5">
  <xsd:schema xmlns:xsd="http://www.w3.org/2001/XMLSchema" xmlns:xs="http://www.w3.org/2001/XMLSchema" xmlns:p="http://schemas.microsoft.com/office/2006/metadata/properties" xmlns:ns2="e10dd0f0-0d32-4ccf-9ae9-49bcab82f2b4" xmlns:ns3="e538690f-0322-46e9-8799-842b2da11841" targetNamespace="http://schemas.microsoft.com/office/2006/metadata/properties" ma:root="true" ma:fieldsID="69b73a71972df840fdb20a6946ceca3b" ns2:_="" ns3:_="">
    <xsd:import namespace="e10dd0f0-0d32-4ccf-9ae9-49bcab82f2b4"/>
    <xsd:import namespace="e538690f-0322-46e9-8799-842b2da1184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Thumbnai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0dd0f0-0d32-4ccf-9ae9-49bcab82f2b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ccc74880-e415-4ef5-9bc6-167d0cab925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Thumbnail" ma:index="24" nillable="true" ma:displayName="Thumbnail" ma:format="Thumbnail" ma:internalName="Thumbnail">
      <xsd:simpleType>
        <xsd:restriction base="dms:Unknown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38690f-0322-46e9-8799-842b2da11841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cfe54686-41a3-4917-b6de-16067590a0b9}" ma:internalName="TaxCatchAll" ma:showField="CatchAllData" ma:web="e538690f-0322-46e9-8799-842b2da1184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10dd0f0-0d32-4ccf-9ae9-49bcab82f2b4">
      <Terms xmlns="http://schemas.microsoft.com/office/infopath/2007/PartnerControls"/>
    </lcf76f155ced4ddcb4097134ff3c332f>
    <TaxCatchAll xmlns="e538690f-0322-46e9-8799-842b2da11841" xsi:nil="true"/>
    <Thumbnail xmlns="e10dd0f0-0d32-4ccf-9ae9-49bcab82f2b4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C84C461-2BBF-4F8C-BC34-60A9BA61C7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10dd0f0-0d32-4ccf-9ae9-49bcab82f2b4"/>
    <ds:schemaRef ds:uri="e538690f-0322-46e9-8799-842b2da1184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306AE1C-24D6-486B-AF54-1F3BD0902AAC}">
  <ds:schemaRefs>
    <ds:schemaRef ds:uri="http://purl.org/dc/dcmitype/"/>
    <ds:schemaRef ds:uri="http://schemas.openxmlformats.org/package/2006/metadata/core-properties"/>
    <ds:schemaRef ds:uri="http://purl.org/dc/elements/1.1/"/>
    <ds:schemaRef ds:uri="http://www.w3.org/XML/1998/namespace"/>
    <ds:schemaRef ds:uri="http://purl.org/dc/terms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da1a53be-b82f-44f3-b80f-e58ab2e6be26"/>
    <ds:schemaRef ds:uri="e120ff3c-9d97-4bd0-8365-9b2c835a8f8e"/>
    <ds:schemaRef ds:uri="e10dd0f0-0d32-4ccf-9ae9-49bcab82f2b4"/>
    <ds:schemaRef ds:uri="e538690f-0322-46e9-8799-842b2da11841"/>
  </ds:schemaRefs>
</ds:datastoreItem>
</file>

<file path=customXml/itemProps3.xml><?xml version="1.0" encoding="utf-8"?>
<ds:datastoreItem xmlns:ds="http://schemas.openxmlformats.org/officeDocument/2006/customXml" ds:itemID="{1180602F-B759-4DE3-AF97-29D5C6D8FD6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branded-presentation</Template>
  <TotalTime>163</TotalTime>
  <Words>257</Words>
  <Application>Microsoft Office PowerPoint</Application>
  <PresentationFormat>Widescreen</PresentationFormat>
  <Paragraphs>46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Raleway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Nuisances:  Proactive Enforcement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Culver</dc:creator>
  <cp:lastModifiedBy>Mark Culver</cp:lastModifiedBy>
  <cp:revision>24</cp:revision>
  <dcterms:created xsi:type="dcterms:W3CDTF">2022-04-26T14:16:23Z</dcterms:created>
  <dcterms:modified xsi:type="dcterms:W3CDTF">2025-12-16T19:12:47Z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0x0101004CDE13305BAB5D4CAF03BEDA5A3E3C35</vt:lpwstr>
  </property>
  <property fmtid="{D5CDD505-2E9C-101B-9397-08002B2CF9AE}" pid="3" name="Order">
    <vt:r8>462200</vt:r8>
  </property>
  <property fmtid="{D5CDD505-2E9C-101B-9397-08002B2CF9AE}" pid="4" name="ComplianceAssetId">
    <vt:lpwstr/>
  </property>
  <property fmtid="{D5CDD505-2E9C-101B-9397-08002B2CF9AE}" pid="5" name="MediaServiceImageTags">
    <vt:lpwstr/>
  </property>
</Properties>
</file>